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12"/>
  </p:notesMasterIdLst>
  <p:sldIdLst>
    <p:sldId id="863" r:id="rId2"/>
    <p:sldId id="864" r:id="rId3"/>
    <p:sldId id="865" r:id="rId4"/>
    <p:sldId id="866" r:id="rId5"/>
    <p:sldId id="867" r:id="rId6"/>
    <p:sldId id="378" r:id="rId7"/>
    <p:sldId id="868" r:id="rId8"/>
    <p:sldId id="869" r:id="rId9"/>
    <p:sldId id="870" r:id="rId10"/>
    <p:sldId id="871" r:id="rId11"/>
    <p:sldId id="873" r:id="rId12"/>
    <p:sldId id="874" r:id="rId13"/>
    <p:sldId id="875" r:id="rId14"/>
    <p:sldId id="876" r:id="rId15"/>
    <p:sldId id="877" r:id="rId16"/>
    <p:sldId id="878" r:id="rId17"/>
    <p:sldId id="879" r:id="rId18"/>
    <p:sldId id="880" r:id="rId19"/>
    <p:sldId id="881" r:id="rId20"/>
    <p:sldId id="882" r:id="rId21"/>
    <p:sldId id="883" r:id="rId22"/>
    <p:sldId id="885" r:id="rId23"/>
    <p:sldId id="884" r:id="rId24"/>
    <p:sldId id="886" r:id="rId25"/>
    <p:sldId id="887" r:id="rId26"/>
    <p:sldId id="888" r:id="rId27"/>
    <p:sldId id="889" r:id="rId28"/>
    <p:sldId id="890" r:id="rId29"/>
    <p:sldId id="891" r:id="rId30"/>
    <p:sldId id="892" r:id="rId31"/>
    <p:sldId id="893" r:id="rId32"/>
    <p:sldId id="894" r:id="rId33"/>
    <p:sldId id="895" r:id="rId34"/>
    <p:sldId id="896" r:id="rId35"/>
    <p:sldId id="897" r:id="rId36"/>
    <p:sldId id="898" r:id="rId37"/>
    <p:sldId id="899" r:id="rId38"/>
    <p:sldId id="901" r:id="rId39"/>
    <p:sldId id="902" r:id="rId40"/>
    <p:sldId id="903" r:id="rId41"/>
    <p:sldId id="904" r:id="rId42"/>
    <p:sldId id="905" r:id="rId43"/>
    <p:sldId id="907" r:id="rId44"/>
    <p:sldId id="908" r:id="rId45"/>
    <p:sldId id="909" r:id="rId46"/>
    <p:sldId id="906" r:id="rId47"/>
    <p:sldId id="910" r:id="rId48"/>
    <p:sldId id="911" r:id="rId49"/>
    <p:sldId id="912" r:id="rId50"/>
    <p:sldId id="913" r:id="rId51"/>
    <p:sldId id="914" r:id="rId52"/>
    <p:sldId id="915" r:id="rId53"/>
    <p:sldId id="916" r:id="rId54"/>
    <p:sldId id="917" r:id="rId55"/>
    <p:sldId id="918" r:id="rId56"/>
    <p:sldId id="919" r:id="rId57"/>
    <p:sldId id="920" r:id="rId58"/>
    <p:sldId id="922" r:id="rId59"/>
    <p:sldId id="923" r:id="rId60"/>
    <p:sldId id="924" r:id="rId61"/>
    <p:sldId id="925" r:id="rId62"/>
    <p:sldId id="926" r:id="rId63"/>
    <p:sldId id="928" r:id="rId64"/>
    <p:sldId id="929" r:id="rId65"/>
    <p:sldId id="930" r:id="rId66"/>
    <p:sldId id="931" r:id="rId67"/>
    <p:sldId id="927" r:id="rId68"/>
    <p:sldId id="932" r:id="rId69"/>
    <p:sldId id="933" r:id="rId70"/>
    <p:sldId id="934" r:id="rId71"/>
    <p:sldId id="935" r:id="rId72"/>
    <p:sldId id="936" r:id="rId73"/>
    <p:sldId id="937" r:id="rId74"/>
    <p:sldId id="938" r:id="rId75"/>
    <p:sldId id="939" r:id="rId76"/>
    <p:sldId id="940" r:id="rId77"/>
    <p:sldId id="941" r:id="rId78"/>
    <p:sldId id="942" r:id="rId79"/>
    <p:sldId id="943" r:id="rId80"/>
    <p:sldId id="944" r:id="rId81"/>
    <p:sldId id="945" r:id="rId82"/>
    <p:sldId id="946" r:id="rId83"/>
    <p:sldId id="947" r:id="rId84"/>
    <p:sldId id="948" r:id="rId85"/>
    <p:sldId id="949" r:id="rId86"/>
    <p:sldId id="950" r:id="rId87"/>
    <p:sldId id="951" r:id="rId88"/>
    <p:sldId id="952" r:id="rId89"/>
    <p:sldId id="953" r:id="rId90"/>
    <p:sldId id="954" r:id="rId91"/>
    <p:sldId id="955" r:id="rId92"/>
    <p:sldId id="956" r:id="rId93"/>
    <p:sldId id="957" r:id="rId94"/>
    <p:sldId id="958" r:id="rId95"/>
    <p:sldId id="959" r:id="rId96"/>
    <p:sldId id="961" r:id="rId97"/>
    <p:sldId id="960" r:id="rId98"/>
    <p:sldId id="974" r:id="rId99"/>
    <p:sldId id="962" r:id="rId100"/>
    <p:sldId id="963" r:id="rId101"/>
    <p:sldId id="964" r:id="rId102"/>
    <p:sldId id="965" r:id="rId103"/>
    <p:sldId id="966" r:id="rId104"/>
    <p:sldId id="967" r:id="rId105"/>
    <p:sldId id="968" r:id="rId106"/>
    <p:sldId id="969" r:id="rId107"/>
    <p:sldId id="970" r:id="rId108"/>
    <p:sldId id="971" r:id="rId109"/>
    <p:sldId id="973" r:id="rId110"/>
    <p:sldId id="972" r:id="rId1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BD44F-6148-40ED-A9D3-B53A31DBEFC2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F806A-E2CE-4D9E-A60C-D595F155D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3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53EDC-F1ED-4256-A76E-1980484211E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932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34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9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5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3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0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63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88538" cy="3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27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8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38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637D-FC85-4629-85BC-5E5B677954C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78CF5-C075-46EC-BD14-F6BEA6BC3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7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81" y="2348047"/>
            <a:ext cx="5295238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18" y="419595"/>
            <a:ext cx="1266667" cy="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6" y="981500"/>
            <a:ext cx="11676190" cy="5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918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325" y="425746"/>
            <a:ext cx="6152381" cy="6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7" y="1262525"/>
            <a:ext cx="11609524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572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01" y="478127"/>
            <a:ext cx="6133333" cy="5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81" y="1252076"/>
            <a:ext cx="11028571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85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09" y="493338"/>
            <a:ext cx="5847619" cy="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4" y="1705619"/>
            <a:ext cx="11466667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17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463" y="306370"/>
            <a:ext cx="5819048" cy="5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9" y="1574363"/>
            <a:ext cx="11438095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816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6" y="425283"/>
            <a:ext cx="6323809" cy="6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4" y="1433954"/>
            <a:ext cx="11428571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31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708" y="172803"/>
            <a:ext cx="7019048" cy="44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9" y="4883980"/>
            <a:ext cx="11314286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036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69" y="461527"/>
            <a:ext cx="3180952" cy="4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86" y="1190905"/>
            <a:ext cx="9771428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36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281" y="0"/>
            <a:ext cx="4342857" cy="13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09" y="1493737"/>
            <a:ext cx="8200000" cy="4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06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000" y="143285"/>
            <a:ext cx="8000000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601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44" y="314506"/>
            <a:ext cx="1914286" cy="4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9" y="1212323"/>
            <a:ext cx="11438095" cy="5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458" y="248032"/>
            <a:ext cx="3600000" cy="12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0381"/>
            <a:ext cx="119348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6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872" y="413446"/>
            <a:ext cx="2085714" cy="4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0" y="1218280"/>
            <a:ext cx="11695238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9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07" y="199815"/>
            <a:ext cx="3295238" cy="1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" y="1988705"/>
            <a:ext cx="11542857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33" y="662333"/>
            <a:ext cx="5333333" cy="5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6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85" y="356765"/>
            <a:ext cx="3685714" cy="6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43" y="1633762"/>
            <a:ext cx="9485714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42" y="339241"/>
            <a:ext cx="4390476" cy="4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3" y="1000428"/>
            <a:ext cx="9885714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512" y="154124"/>
            <a:ext cx="3161905" cy="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05" y="1043285"/>
            <a:ext cx="10076190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77" y="397772"/>
            <a:ext cx="4047619" cy="4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05" y="1529000"/>
            <a:ext cx="10276190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53" y="348303"/>
            <a:ext cx="4019048" cy="4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0" y="890905"/>
            <a:ext cx="10200000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3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01" y="259813"/>
            <a:ext cx="4466667" cy="4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43" y="914714"/>
            <a:ext cx="10285714" cy="5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1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62" y="300428"/>
            <a:ext cx="6190476" cy="6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0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93" y="338778"/>
            <a:ext cx="4342857" cy="4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14" y="1129000"/>
            <a:ext cx="9628571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11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539" y="256901"/>
            <a:ext cx="2942857" cy="5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714" y="1029000"/>
            <a:ext cx="7628571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57" y="509952"/>
            <a:ext cx="5714286" cy="5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05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012" y="201281"/>
            <a:ext cx="1609524" cy="4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24" y="1381381"/>
            <a:ext cx="9980952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04" y="216492"/>
            <a:ext cx="3285714" cy="4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" y="900428"/>
            <a:ext cx="10009524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46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531" y="491950"/>
            <a:ext cx="2752381" cy="4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62" y="1186143"/>
            <a:ext cx="10390476" cy="4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8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78" y="412521"/>
            <a:ext cx="3333333" cy="4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24" y="1209952"/>
            <a:ext cx="9980952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5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485" y="306371"/>
            <a:ext cx="5190476" cy="5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14" y="1538524"/>
            <a:ext cx="9828571" cy="3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68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450" y="441284"/>
            <a:ext cx="5228571" cy="9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1694335"/>
            <a:ext cx="9847619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5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04" y="368931"/>
            <a:ext cx="4933333" cy="10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211" y="1877465"/>
            <a:ext cx="9828571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505" y="236928"/>
            <a:ext cx="1180952" cy="5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2" y="857571"/>
            <a:ext cx="11438095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63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33" y="524087"/>
            <a:ext cx="5295238" cy="9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38" y="1845521"/>
            <a:ext cx="10171428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37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59" y="433611"/>
            <a:ext cx="5133333" cy="11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06" y="1983616"/>
            <a:ext cx="9895238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36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15" y="446046"/>
            <a:ext cx="4914286" cy="9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67" y="2148297"/>
            <a:ext cx="9752381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81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552" y="408877"/>
            <a:ext cx="5133333" cy="11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89" y="1970391"/>
            <a:ext cx="9942857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6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001" y="0"/>
            <a:ext cx="5790476" cy="41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29" y="4403568"/>
            <a:ext cx="10047619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07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320" y="549555"/>
            <a:ext cx="2533333" cy="3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05" y="1408949"/>
            <a:ext cx="9704762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27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43" y="257571"/>
            <a:ext cx="6085714" cy="6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60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672" y="295922"/>
            <a:ext cx="1666667" cy="5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6" y="1005382"/>
            <a:ext cx="11095238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0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748" y="277337"/>
            <a:ext cx="2600000" cy="5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28" y="1033762"/>
            <a:ext cx="10857143" cy="4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09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71" y="506236"/>
            <a:ext cx="3447619" cy="4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70" y="1154255"/>
            <a:ext cx="11447619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4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817" y="379188"/>
            <a:ext cx="1133333" cy="4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6" y="982498"/>
            <a:ext cx="10742857" cy="5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5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14" y="743285"/>
            <a:ext cx="8028571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9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000" y="298428"/>
            <a:ext cx="3390476" cy="12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52" y="1629429"/>
            <a:ext cx="11628571" cy="5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3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791" y="414636"/>
            <a:ext cx="3342857" cy="11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68" y="1605112"/>
            <a:ext cx="11390476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51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95" y="253256"/>
            <a:ext cx="3161905" cy="12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6" y="1621383"/>
            <a:ext cx="11104762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14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338" y="187515"/>
            <a:ext cx="3161905" cy="14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" y="2114501"/>
            <a:ext cx="11361905" cy="4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66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99" y="176603"/>
            <a:ext cx="3257143" cy="13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27" y="1708351"/>
            <a:ext cx="11114286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13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484" y="571379"/>
            <a:ext cx="2609524" cy="5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" y="1638524"/>
            <a:ext cx="11514286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81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728" y="155705"/>
            <a:ext cx="3209524" cy="12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0" y="1946909"/>
            <a:ext cx="11800000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45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38" y="301608"/>
            <a:ext cx="2800000" cy="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33" y="1132431"/>
            <a:ext cx="10123809" cy="5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4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68" y="306563"/>
            <a:ext cx="2847619" cy="11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1" y="1803588"/>
            <a:ext cx="11380952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3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59" y="365364"/>
            <a:ext cx="1133333" cy="5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28" y="1219476"/>
            <a:ext cx="11457143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95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95" y="133762"/>
            <a:ext cx="5923809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59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96" y="321118"/>
            <a:ext cx="1647619" cy="5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8" y="1290905"/>
            <a:ext cx="11009524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30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76" y="518072"/>
            <a:ext cx="2761905" cy="5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33" y="1282363"/>
            <a:ext cx="11476190" cy="5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2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510" y="376276"/>
            <a:ext cx="3371429" cy="6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52" y="1227669"/>
            <a:ext cx="10657143" cy="5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61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39" y="327732"/>
            <a:ext cx="3400000" cy="6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" y="1223042"/>
            <a:ext cx="10723809" cy="4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76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042" y="312058"/>
            <a:ext cx="3352381" cy="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3" y="1172512"/>
            <a:ext cx="11695238" cy="5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10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008" y="276411"/>
            <a:ext cx="2161905" cy="5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04" y="1081246"/>
            <a:ext cx="11590476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99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11" y="286860"/>
            <a:ext cx="2085714" cy="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64" y="1146852"/>
            <a:ext cx="3314286" cy="50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716" y="1146852"/>
            <a:ext cx="8080284" cy="57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78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95" y="488575"/>
            <a:ext cx="3523809" cy="5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9" y="1294663"/>
            <a:ext cx="11200000" cy="5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63" y="266945"/>
            <a:ext cx="3257143" cy="14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15" y="2027996"/>
            <a:ext cx="11695238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2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002EB7-B4D4-4839-8FC9-4E757D5B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656" y="541276"/>
            <a:ext cx="2375065" cy="25178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C743D1-667E-4D2A-8A72-C88497A70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16" y="567024"/>
            <a:ext cx="1820019" cy="2535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23EE26-C2C7-4E70-A298-559E42557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29" y="3294847"/>
            <a:ext cx="1801416" cy="2535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41DDB4-EBE5-433C-994E-50CD728E0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147" y="3315726"/>
            <a:ext cx="2066643" cy="25353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8C52BA-3A9A-492E-A72B-2B2C071B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202" y="3294846"/>
            <a:ext cx="2066643" cy="25178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C48F4C-43BD-4B7E-BB9A-D9702F4FF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731" y="541277"/>
            <a:ext cx="1909879" cy="25178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801AFF-75B8-4E75-8FFE-BF5BE57A48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895" y="511219"/>
            <a:ext cx="1925250" cy="25653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26050E-AD19-4164-9365-A548D743F3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092" y="3315725"/>
            <a:ext cx="2145162" cy="237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79" y="197039"/>
            <a:ext cx="3723809" cy="13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78" y="1587515"/>
            <a:ext cx="11723809" cy="4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17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19" y="233762"/>
            <a:ext cx="6104762" cy="6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19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93" y="315895"/>
            <a:ext cx="2247619" cy="5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49" y="1238952"/>
            <a:ext cx="11561905" cy="5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291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53" y="557556"/>
            <a:ext cx="3419048" cy="5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4" y="1229429"/>
            <a:ext cx="11114286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61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12734" y="-724513"/>
            <a:ext cx="419048" cy="24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9265" y="-429818"/>
            <a:ext cx="5865986" cy="87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64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71" y="171857"/>
            <a:ext cx="7342857" cy="6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15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71" y="362333"/>
            <a:ext cx="6942857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3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47" y="700428"/>
            <a:ext cx="7561905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4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28" y="786143"/>
            <a:ext cx="6457143" cy="5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61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69" y="347241"/>
            <a:ext cx="3571429" cy="6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7" y="1315234"/>
            <a:ext cx="11580952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4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52" y="423433"/>
            <a:ext cx="1238095" cy="4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9" y="1159615"/>
            <a:ext cx="11647619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0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5" y="853137"/>
            <a:ext cx="8085714" cy="54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799" y="1961601"/>
            <a:ext cx="3000000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79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982" y="443405"/>
            <a:ext cx="5780952" cy="5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0" y="1086571"/>
            <a:ext cx="11600000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4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022" y="320656"/>
            <a:ext cx="5752381" cy="5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0" y="1488783"/>
            <a:ext cx="11200000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33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865" y="383486"/>
            <a:ext cx="5895238" cy="4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24" y="1009952"/>
            <a:ext cx="10980952" cy="4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235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714" y="194071"/>
            <a:ext cx="5819048" cy="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65" y="1053600"/>
            <a:ext cx="11028571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75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49" y="460930"/>
            <a:ext cx="5885714" cy="6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53" y="1146644"/>
            <a:ext cx="11561905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67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028" y="504250"/>
            <a:ext cx="5961905" cy="6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27" y="1453792"/>
            <a:ext cx="11561905" cy="4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8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6" y="948047"/>
            <a:ext cx="11466667" cy="4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27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65" y="528985"/>
            <a:ext cx="5933333" cy="6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9" y="1167080"/>
            <a:ext cx="11409524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373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752809"/>
            <a:ext cx="11409524" cy="5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9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905" y="463841"/>
            <a:ext cx="1257143" cy="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3" y="1187260"/>
            <a:ext cx="11628571" cy="5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79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29" y="293010"/>
            <a:ext cx="4038095" cy="6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6" y="1186200"/>
            <a:ext cx="1144761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52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62" y="2857571"/>
            <a:ext cx="3990476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2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789" y="172286"/>
            <a:ext cx="4580952" cy="6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3" y="867524"/>
            <a:ext cx="10609524" cy="5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49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82" y="112655"/>
            <a:ext cx="4466667" cy="7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3" y="800857"/>
            <a:ext cx="10847619" cy="6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30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1" y="241283"/>
            <a:ext cx="7428571" cy="13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2" y="1496095"/>
            <a:ext cx="10628571" cy="5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053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10" y="163840"/>
            <a:ext cx="7533333" cy="11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41" y="1229429"/>
            <a:ext cx="10676190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94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2" y="116222"/>
            <a:ext cx="7609524" cy="12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56" y="1843670"/>
            <a:ext cx="10838095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9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48" y="166617"/>
            <a:ext cx="7647619" cy="13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1" y="1858000"/>
            <a:ext cx="10771428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30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38" y="228849"/>
            <a:ext cx="7514286" cy="15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08" y="2010381"/>
            <a:ext cx="11228571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87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09" y="371052"/>
            <a:ext cx="4504762" cy="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8" y="1459152"/>
            <a:ext cx="10257143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2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029" y="247840"/>
            <a:ext cx="1352381" cy="5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" y="824238"/>
            <a:ext cx="11514286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56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54" y="296576"/>
            <a:ext cx="7819048" cy="11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86" y="1524667"/>
            <a:ext cx="11076190" cy="5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5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720" y="249690"/>
            <a:ext cx="4628571" cy="6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05" y="944928"/>
            <a:ext cx="11000000" cy="5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293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90" y="0"/>
            <a:ext cx="8704762" cy="49238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76" y="5148661"/>
            <a:ext cx="10876190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56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217" y="0"/>
            <a:ext cx="7238095" cy="16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703" y="1670792"/>
            <a:ext cx="7479848" cy="51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388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24" y="148047"/>
            <a:ext cx="6380952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36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353" y="394860"/>
            <a:ext cx="2923809" cy="5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5" y="1220130"/>
            <a:ext cx="11657143" cy="5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04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33169" y="-382582"/>
            <a:ext cx="466667" cy="17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70662" y="-496521"/>
            <a:ext cx="5791680" cy="8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50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05851" y="-487478"/>
            <a:ext cx="504762" cy="22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06004" y="-448926"/>
            <a:ext cx="5904457" cy="87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5990CC-2C1B-4E42-89F1-BD25C65A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428" y="319476"/>
            <a:ext cx="5657143" cy="6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245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21" y="692739"/>
            <a:ext cx="6161905" cy="4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1" y="1438253"/>
            <a:ext cx="11133333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849</TotalTime>
  <Words>1</Words>
  <Application>Microsoft Office PowerPoint</Application>
  <PresentationFormat>宽屏</PresentationFormat>
  <Paragraphs>1</Paragraphs>
  <Slides>110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15" baseType="lpstr">
      <vt:lpstr>等线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xwli_1989@163.com</dc:creator>
  <cp:lastModifiedBy>geniocean</cp:lastModifiedBy>
  <cp:revision>244</cp:revision>
  <dcterms:created xsi:type="dcterms:W3CDTF">2020-09-15T03:59:13Z</dcterms:created>
  <dcterms:modified xsi:type="dcterms:W3CDTF">2021-05-07T09:07:47Z</dcterms:modified>
</cp:coreProperties>
</file>